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00" d="100"/>
          <a:sy n="400" d="100"/>
        </p:scale>
        <p:origin x="-8558" y="-6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0DB1-750E-453E-AEA8-DD98552AC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F7A38-8A63-4ED6-A8C0-F47EC0EBF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E674-6BE5-49CB-B203-523C1F11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6B8D0-BB3C-4FE2-B29D-D843A50E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A62CF-669B-4971-88A5-9D71344E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50DF-A9AB-4DFE-935A-25B5E478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42998-D04F-48DA-A4DE-ED9CEDB4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A2A6-FE77-45C2-B8C0-D77DBAA9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4BE7D-1827-427A-AA11-9AD890FC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22912-81D9-4D62-83D7-42FD277F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098D6-40A8-4239-B6EA-611B2C74D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6093B-E0D6-4E0E-8502-9DD2E3074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FA406-6137-4ACF-A974-39395C053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60F73-94DA-4C2B-BD0D-88FCEF61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A866-95C1-434A-AFE0-2A24E96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0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F57C-721F-4195-A92F-3510046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4E1DB-ED39-4768-88BB-5CB2F1106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6BAC-4CF9-4DC3-906F-853EEC4F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E818C-E403-4DDC-9F2F-0DDE2608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4ADBF-A3B6-4495-B312-EC1C3CBD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0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939D-71F7-4994-B1A0-8910A2E9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271A5-1EF6-47DF-9FDE-019733511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73F0E-F824-43CA-A201-EFE22898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EE9C5-7397-4649-A285-9EEAD481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6344F-806F-4E41-98D6-42D21132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6428-5FC9-4B41-8A4A-44916E41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3163D-D0A7-4E14-BFB2-B6F6F52BA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6DD0E-3C56-4D96-8E58-CC6A81A40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E161-5F93-4547-A1F5-529F0D20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FBAAF-D9E6-4DEC-A6BB-036D23EF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6F3B6-13DB-4F8F-B98F-F40C5739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9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B4CC-4285-4A08-AC55-5D2ACF80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38D51-ED99-4D16-956A-54180E29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AA7CF-80C8-4CDA-81C8-795C6C420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30426-09BB-4F13-975E-5B5D975D8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84260-5162-4A13-A150-043AE5312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FBB0B2-423B-4F1B-8D1C-0528BFF8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2A3AC3-14E7-4324-AD5C-2AAFCC6A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E512A-2D7A-460E-8B17-B2720B79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6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147F-D90A-4AD5-9DDF-36168F47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C7277-9536-4E20-8F28-2C68C0F6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7FE29-7D5F-476B-A72C-2C5AABA1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D4BB9-3AFC-4A23-81AD-86FE54DE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92BAB-6E64-49A4-B857-E513FD41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41B75-03C9-45F6-918D-FACC78AB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DEDF7-B73E-480B-8A28-454302C9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5B8E-CE14-4D21-8699-B900AF27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AF21-911F-4966-908F-424FB4C9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F3005-A096-4D56-AE98-76C4ABA56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1C69D-B0A1-4BE6-B0EB-E51811E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F0062-E569-419F-997B-6DB4E49A5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2B843-3BC4-4332-B076-0A2D0DE7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7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EBF9-23C7-4F72-B2B0-B4CF4552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3491F-4809-4984-B681-872648F02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50DB4-CB75-41EA-84B3-46CBAF00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252DF-0421-4FFC-8869-C3FBEE76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9001F-6550-4C66-8B5E-9C638D00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E3DBF-1F82-4452-9D10-F752EBC7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0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4F8F5-4F5A-4619-95FA-49ADB7BE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0496-EECD-415E-A20D-9BEF87530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0EC83-5492-4782-8448-407E33453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25A17-A019-4A66-8472-14ADC1F59801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6E997-AEF0-41E0-92E7-E7F44A450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8D34-69ED-44A2-90DA-C627A198C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8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3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microsoft.com/office/2007/relationships/hdphoto" Target="../media/hdphoto4.wd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F38-9B97-4B3B-86D3-0E607C2E5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28625"/>
            <a:ext cx="11315700" cy="3081338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Comic Sans MS" panose="030F0702030302020204" pitchFamily="66" charset="0"/>
              </a:rPr>
              <a:t>Individual Work: </a:t>
            </a:r>
            <a:r>
              <a:rPr lang="en-US" sz="6600" b="1" dirty="0">
                <a:latin typeface="Comic Sans MS" panose="030F0702030302020204" pitchFamily="66" charset="0"/>
              </a:rPr>
              <a:t>Apollo Command and Service Module </a:t>
            </a:r>
            <a:r>
              <a:rPr lang="en-US" sz="6600" dirty="0">
                <a:latin typeface="Comic Sans MS" panose="030F0702030302020204" pitchFamily="66" charset="0"/>
              </a:rPr>
              <a:t>(CSM)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649EC-CE56-4CEB-8EFB-792ABF8F4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9197"/>
            <a:ext cx="9144000" cy="22301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Ethan MacDonald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As a part of</a:t>
            </a:r>
          </a:p>
          <a:p>
            <a:r>
              <a:rPr lang="en-US" sz="4000" dirty="0">
                <a:latin typeface="Comic Sans MS" panose="030F0702030302020204" pitchFamily="66" charset="0"/>
              </a:rPr>
              <a:t>Capstone Project Team A9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October 21</a:t>
            </a:r>
            <a:r>
              <a:rPr lang="en-US" sz="2000" baseline="30000" dirty="0">
                <a:latin typeface="Comic Sans MS" panose="030F0702030302020204" pitchFamily="66" charset="0"/>
              </a:rPr>
              <a:t>st</a:t>
            </a:r>
            <a:r>
              <a:rPr lang="en-US" sz="2000" dirty="0">
                <a:latin typeface="Comic Sans MS" panose="030F0702030302020204" pitchFamily="66" charset="0"/>
              </a:rPr>
              <a:t>, 2021 </a:t>
            </a:r>
          </a:p>
        </p:txBody>
      </p:sp>
    </p:spTree>
    <p:extLst>
      <p:ext uri="{BB962C8B-B14F-4D97-AF65-F5344CB8AC3E}">
        <p14:creationId xmlns:p14="http://schemas.microsoft.com/office/powerpoint/2010/main" val="10103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A9C490-EDBA-44FC-948C-514B7421B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7971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10B526-B5C9-4253-9F45-2DA02F8AABEE}"/>
              </a:ext>
            </a:extLst>
          </p:cNvPr>
          <p:cNvSpPr txBox="1"/>
          <p:nvPr/>
        </p:nvSpPr>
        <p:spPr>
          <a:xfrm>
            <a:off x="9797143" y="379056"/>
            <a:ext cx="23948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3-view dimensioned</a:t>
            </a:r>
          </a:p>
          <a:p>
            <a:r>
              <a:rPr lang="en-US" dirty="0">
                <a:latin typeface="Comic Sans MS" panose="030F0702030302020204" pitchFamily="66" charset="0"/>
              </a:rPr>
              <a:t>dawning included here</a:t>
            </a:r>
          </a:p>
          <a:p>
            <a:r>
              <a:rPr lang="en-US" dirty="0">
                <a:latin typeface="Comic Sans MS" panose="030F0702030302020204" pitchFamily="66" charset="0"/>
              </a:rPr>
              <a:t>as a .</a:t>
            </a:r>
            <a:r>
              <a:rPr lang="en-US" dirty="0" err="1">
                <a:latin typeface="Comic Sans MS" panose="030F0702030302020204" pitchFamily="66" charset="0"/>
              </a:rPr>
              <a:t>svg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I will happily provide a PDF with vector graphics if the text is still too small here.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All units inches. </a:t>
            </a:r>
          </a:p>
          <a:p>
            <a:r>
              <a:rPr lang="en-US" dirty="0">
                <a:latin typeface="Comic Sans MS" panose="030F0702030302020204" pitchFamily="66" charset="0"/>
              </a:rPr>
              <a:t>Bracketed, e.g. (414),</a:t>
            </a:r>
          </a:p>
          <a:p>
            <a:r>
              <a:rPr lang="en-US" dirty="0">
                <a:latin typeface="Comic Sans MS" panose="030F0702030302020204" pitchFamily="66" charset="0"/>
              </a:rPr>
              <a:t>dimensions are included as reference. </a:t>
            </a:r>
          </a:p>
        </p:txBody>
      </p:sp>
    </p:spTree>
    <p:extLst>
      <p:ext uri="{BB962C8B-B14F-4D97-AF65-F5344CB8AC3E}">
        <p14:creationId xmlns:p14="http://schemas.microsoft.com/office/powerpoint/2010/main" val="97796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131F61-BC77-48E3-9455-0685DCD22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8" b="4903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lescope&#10;&#10;Description automatically generated">
            <a:extLst>
              <a:ext uri="{FF2B5EF4-FFF2-40B4-BE49-F238E27FC236}">
                <a16:creationId xmlns:a16="http://schemas.microsoft.com/office/drawing/2014/main" id="{59CBFF24-9A6E-4A58-9AF4-6E2472AD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44" b="89760" l="3597" r="94214">
                        <a14:foregroundMark x1="24785" y1="29962" x2="15246" y2="19090"/>
                        <a14:foregroundMark x1="14230" y1="24905" x2="9148" y2="14791"/>
                        <a14:foregroundMark x1="5629" y1="29077" x2="3597" y2="36662"/>
                        <a14:foregroundMark x1="10946" y1="8344" x2="11650" y2="9229"/>
                        <a14:foregroundMark x1="63409" y1="58534" x2="71697" y2="34134"/>
                        <a14:foregroundMark x1="56450" y1="21871" x2="56450" y2="21871"/>
                        <a14:foregroundMark x1="55903" y1="21745" x2="55903" y2="21745"/>
                        <a14:foregroundMark x1="55825" y1="20986" x2="55825" y2="20986"/>
                        <a14:foregroundMark x1="55434" y1="21239" x2="55434" y2="21239"/>
                        <a14:foregroundMark x1="89992" y1="68521" x2="91009" y2="70923"/>
                        <a14:foregroundMark x1="94214" y1="74968" x2="94214" y2="74968"/>
                        <a14:foregroundMark x1="50508" y1="86094" x2="50508" y2="8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04" y="1030079"/>
            <a:ext cx="7495945" cy="46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8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D7A77B-D69A-4D07-9B6C-07A48A67BA44}"/>
              </a:ext>
            </a:extLst>
          </p:cNvPr>
          <p:cNvSpPr/>
          <p:nvPr/>
        </p:nvSpPr>
        <p:spPr>
          <a:xfrm>
            <a:off x="1" y="7246"/>
            <a:ext cx="12192000" cy="28644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nature&#10;&#10;Description automatically generated">
            <a:extLst>
              <a:ext uri="{FF2B5EF4-FFF2-40B4-BE49-F238E27FC236}">
                <a16:creationId xmlns:a16="http://schemas.microsoft.com/office/drawing/2014/main" id="{3E2C1C0B-3CF5-47CD-B6C5-0B4F885F7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7"/>
          <a:stretch/>
        </p:blipFill>
        <p:spPr>
          <a:xfrm>
            <a:off x="0" y="942391"/>
            <a:ext cx="12192000" cy="5908363"/>
          </a:xfrm>
          <a:prstGeom prst="rect">
            <a:avLst/>
          </a:prstGeom>
        </p:spPr>
      </p:pic>
      <p:pic>
        <p:nvPicPr>
          <p:cNvPr id="4" name="Picture 3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AF655A2C-F94C-40B6-96B2-50187F89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34" b="96187" l="9932" r="89555">
                        <a14:foregroundMark x1="43151" y1="7380" x2="33390" y2="31119"/>
                        <a14:foregroundMark x1="33390" y1="31119" x2="35959" y2="36654"/>
                        <a14:foregroundMark x1="51370" y1="90775" x2="33390" y2="91513"/>
                        <a14:foregroundMark x1="33390" y1="91513" x2="29795" y2="90898"/>
                        <a14:foregroundMark x1="46404" y1="94834" x2="41096" y2="96187"/>
                        <a14:backgroundMark x1="72774" y1="34071" x2="73288" y2="32226"/>
                        <a14:backgroundMark x1="72945" y1="31857" x2="72260" y2="35547"/>
                        <a14:backgroundMark x1="73630" y1="31488" x2="72260" y2="35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5060">
            <a:off x="5646425" y="-783160"/>
            <a:ext cx="4163810" cy="579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75F548C6-117A-490A-AE5E-AE36CA4ED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015"/>
            <a:ext cx="2821663" cy="5176684"/>
          </a:xfrm>
          <a:prstGeom prst="rect">
            <a:avLst/>
          </a:prstGeom>
        </p:spPr>
      </p:pic>
      <p:pic>
        <p:nvPicPr>
          <p:cNvPr id="5" name="Picture 4" descr="A picture containing pot&#10;&#10;Description automatically generated">
            <a:extLst>
              <a:ext uri="{FF2B5EF4-FFF2-40B4-BE49-F238E27FC236}">
                <a16:creationId xmlns:a16="http://schemas.microsoft.com/office/drawing/2014/main" id="{DFDEB97B-3173-4F2F-A8EE-824D44A3E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27" y="0"/>
            <a:ext cx="3412050" cy="5122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1FACF-C66E-4F26-85A0-480FEF138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87" y="1229157"/>
            <a:ext cx="2456726" cy="5110676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3518F072-83FD-469B-87DB-0F31D4906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402" y="1334278"/>
            <a:ext cx="2832551" cy="5248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12778D-0254-4F36-8CA3-CCE18D58B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1" b="89947" l="9902" r="91911">
                        <a14:foregroundMark x1="50628" y1="17328" x2="26778" y2="20370"/>
                        <a14:foregroundMark x1="26778" y1="20370" x2="11715" y2="46958"/>
                        <a14:foregroundMark x1="11715" y1="46958" x2="17852" y2="65476"/>
                        <a14:foregroundMark x1="17852" y1="65476" x2="45049" y2="81481"/>
                        <a14:foregroundMark x1="45049" y1="81481" x2="62483" y2="83730"/>
                        <a14:foregroundMark x1="62483" y1="83730" x2="80335" y2="61772"/>
                        <a14:foregroundMark x1="80335" y1="61772" x2="77685" y2="37302"/>
                        <a14:foregroundMark x1="77685" y1="37302" x2="50070" y2="13492"/>
                        <a14:foregroundMark x1="44073" y1="10450" x2="20781" y2="21032"/>
                        <a14:foregroundMark x1="20781" y1="21032" x2="7810" y2="46164"/>
                        <a14:foregroundMark x1="7810" y1="46164" x2="10321" y2="64418"/>
                        <a14:foregroundMark x1="10321" y1="64418" x2="26778" y2="80952"/>
                        <a14:foregroundMark x1="26778" y1="80952" x2="43933" y2="87963"/>
                        <a14:foregroundMark x1="43933" y1="87963" x2="61227" y2="88889"/>
                        <a14:foregroundMark x1="61227" y1="88889" x2="84240" y2="73545"/>
                        <a14:foregroundMark x1="84240" y1="73545" x2="91911" y2="52778"/>
                        <a14:foregroundMark x1="91911" y1="52778" x2="88703" y2="26720"/>
                        <a14:foregroundMark x1="88703" y1="26720" x2="69456" y2="13095"/>
                        <a14:foregroundMark x1="69456" y1="13095" x2="49651" y2="9921"/>
                        <a14:foregroundMark x1="49651" y1="9921" x2="39609" y2="11111"/>
                        <a14:foregroundMark x1="54114" y1="15608" x2="77964" y2="31746"/>
                        <a14:foregroundMark x1="77964" y1="31746" x2="87029" y2="47354"/>
                        <a14:foregroundMark x1="87029" y1="47354" x2="86471" y2="54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43" y="-324340"/>
            <a:ext cx="2946713" cy="310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2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49BA7-BC58-42E7-A040-3CFAD4F0F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67" y="1717789"/>
            <a:ext cx="3420410" cy="4972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42792-D766-48A0-A5EF-46B96649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" y="1503354"/>
            <a:ext cx="3143647" cy="5003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8CCAB-1696-4D56-84CB-9B59EB86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01" y="0"/>
            <a:ext cx="2587534" cy="4868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BFF045-2380-4AB9-A542-DD36D2C00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57" y="1503354"/>
            <a:ext cx="2970502" cy="5028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CA035C-6BC0-4F81-8D08-10A145157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02" b="89882" l="9826" r="90174">
                        <a14:foregroundMark x1="21020" y1="11564" x2="8955" y2="42970"/>
                        <a14:foregroundMark x1="8955" y1="42970" x2="8706" y2="63469"/>
                        <a14:foregroundMark x1="8706" y1="63469" x2="25746" y2="84757"/>
                        <a14:foregroundMark x1="25746" y1="84757" x2="53856" y2="93693"/>
                        <a14:foregroundMark x1="53856" y1="93693" x2="79478" y2="88042"/>
                        <a14:foregroundMark x1="79478" y1="88042" x2="94403" y2="67017"/>
                        <a14:foregroundMark x1="94403" y1="67017" x2="96517" y2="42707"/>
                        <a14:foregroundMark x1="96517" y1="42707" x2="85075" y2="22076"/>
                        <a14:foregroundMark x1="85075" y1="22076" x2="60821" y2="10118"/>
                        <a14:foregroundMark x1="60821" y1="10118" x2="32214" y2="6833"/>
                        <a14:foregroundMark x1="32214" y1="6833" x2="16045" y2="24310"/>
                        <a14:foregroundMark x1="16045" y1="24310" x2="53234" y2="24047"/>
                        <a14:foregroundMark x1="53234" y1="24047" x2="59826" y2="50723"/>
                        <a14:foregroundMark x1="59826" y1="50723" x2="72761" y2="67280"/>
                        <a14:foregroundMark x1="72761" y1="67280" x2="70522" y2="70828"/>
                        <a14:foregroundMark x1="20274" y1="64915" x2="38184" y2="81603"/>
                        <a14:foregroundMark x1="59950" y1="81603" x2="74627" y2="72668"/>
                        <a14:foregroundMark x1="82711" y1="60447" x2="84204" y2="39685"/>
                        <a14:foregroundMark x1="76493" y1="30092" x2="60697" y2="17871"/>
                        <a14:foregroundMark x1="56095" y1="17083" x2="37189" y2="27858"/>
                        <a14:foregroundMark x1="26990" y1="41524" x2="28358" y2="55979"/>
                        <a14:foregroundMark x1="32960" y1="57950" x2="34701" y2="57162"/>
                        <a14:foregroundMark x1="32214" y1="53482" x2="32214" y2="53482"/>
                        <a14:foregroundMark x1="29726" y1="56767" x2="31841" y2="56767"/>
                        <a14:foregroundMark x1="57836" y1="53482" x2="75746" y2="55716"/>
                        <a14:foregroundMark x1="68408" y1="51905" x2="59950" y2="78975"/>
                        <a14:foregroundMark x1="41294" y1="86071" x2="73259" y2="83049"/>
                        <a14:foregroundMark x1="73259" y1="83049" x2="84204" y2="66623"/>
                        <a14:foregroundMark x1="84204" y1="66623" x2="79229" y2="34428"/>
                        <a14:foregroundMark x1="79229" y1="34428" x2="74378" y2="27858"/>
                        <a14:foregroundMark x1="90174" y1="47569" x2="86318" y2="67543"/>
                        <a14:foregroundMark x1="86567" y1="53088" x2="86567" y2="39290"/>
                        <a14:foregroundMark x1="88308" y1="42707" x2="89801" y2="56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40" y="-158280"/>
            <a:ext cx="3143647" cy="29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lescope&#10;&#10;Description automatically generated">
            <a:extLst>
              <a:ext uri="{FF2B5EF4-FFF2-40B4-BE49-F238E27FC236}">
                <a16:creationId xmlns:a16="http://schemas.microsoft.com/office/drawing/2014/main" id="{A52D741E-6D5A-4B3E-B407-12323551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45" y="4061305"/>
            <a:ext cx="4496848" cy="2781084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3852A660-75B9-4100-BE97-74BB583A4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59" y="153166"/>
            <a:ext cx="2920181" cy="4065253"/>
          </a:xfrm>
          <a:prstGeom prst="rect">
            <a:avLst/>
          </a:prstGeom>
        </p:spPr>
      </p:pic>
      <p:pic>
        <p:nvPicPr>
          <p:cNvPr id="3" name="Picture 2" descr="A close-up of a robot&#10;&#10;Description automatically generated with low confidence">
            <a:extLst>
              <a:ext uri="{FF2B5EF4-FFF2-40B4-BE49-F238E27FC236}">
                <a16:creationId xmlns:a16="http://schemas.microsoft.com/office/drawing/2014/main" id="{183D1B01-FBFF-4884-A195-17E7A3B242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7" r="26861"/>
          <a:stretch/>
        </p:blipFill>
        <p:spPr>
          <a:xfrm>
            <a:off x="-49266" y="1404659"/>
            <a:ext cx="2830167" cy="5172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17E76-1F55-47FE-AA62-B799C3A0F4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r="20451"/>
          <a:stretch/>
        </p:blipFill>
        <p:spPr>
          <a:xfrm>
            <a:off x="10015099" y="69805"/>
            <a:ext cx="2176901" cy="399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721C88-78BA-4849-9FD4-19BA06618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82" y="1404659"/>
            <a:ext cx="3274522" cy="5172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3F9A4-C954-4C56-8DDD-493830672A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r="14542"/>
          <a:stretch/>
        </p:blipFill>
        <p:spPr>
          <a:xfrm>
            <a:off x="2154587" y="280456"/>
            <a:ext cx="2494736" cy="227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1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72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Office Theme</vt:lpstr>
      <vt:lpstr>Individual Work: Apollo Command and Service Module (CSM)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Michael MacDonald</dc:creator>
  <cp:lastModifiedBy>Ethan Michael MacDonald</cp:lastModifiedBy>
  <cp:revision>13</cp:revision>
  <dcterms:created xsi:type="dcterms:W3CDTF">2021-10-20T18:40:54Z</dcterms:created>
  <dcterms:modified xsi:type="dcterms:W3CDTF">2021-10-21T17:07:04Z</dcterms:modified>
</cp:coreProperties>
</file>